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8" r:id="rId2"/>
    <p:sldId id="273" r:id="rId3"/>
    <p:sldId id="270" r:id="rId4"/>
    <p:sldId id="265" r:id="rId5"/>
    <p:sldId id="276" r:id="rId6"/>
    <p:sldId id="278" r:id="rId7"/>
    <p:sldId id="266" r:id="rId8"/>
    <p:sldId id="263" r:id="rId9"/>
    <p:sldId id="274" r:id="rId10"/>
    <p:sldId id="259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CA8DA-69B5-4C8D-B50B-B0B520791E0F}" v="113" dt="2021-03-01T19:54:40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3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5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57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8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3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7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8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9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9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0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1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8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0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68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0DDD-28DF-48D5-A33A-A1E955D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Welcome to Griffin MS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CE26A-A970-4E57-A56E-12D9CFB6D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98990" y="14482"/>
            <a:ext cx="2767304" cy="4147457"/>
          </a:xfrm>
          <a:prstGeom prst="rect">
            <a:avLst/>
          </a:prstGeom>
        </p:spPr>
      </p:pic>
      <p:pic>
        <p:nvPicPr>
          <p:cNvPr id="1026" name="5660CCE2-C8C5-4428-9ED6-781517FDF77A">
            <a:extLst>
              <a:ext uri="{FF2B5EF4-FFF2-40B4-BE49-F238E27FC236}">
                <a16:creationId xmlns:a16="http://schemas.microsoft.com/office/drawing/2014/main" id="{79EB392D-0A02-4DC8-9A60-8E805D0CC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8913" y="3799116"/>
            <a:ext cx="4852777" cy="28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425DCEA0-9744-41BD-93DF-25B0161B655D">
            <a:extLst>
              <a:ext uri="{FF2B5EF4-FFF2-40B4-BE49-F238E27FC236}">
                <a16:creationId xmlns:a16="http://schemas.microsoft.com/office/drawing/2014/main" id="{5A57A311-9595-42A7-96AE-6CCB8922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69" y="3695701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AEA4D6-9CC1-49C2-B545-62DAF3054733}"/>
              </a:ext>
            </a:extLst>
          </p:cNvPr>
          <p:cNvSpPr/>
          <p:nvPr/>
        </p:nvSpPr>
        <p:spPr>
          <a:xfrm>
            <a:off x="229009" y="2271252"/>
            <a:ext cx="38286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Home of the Wildcats </a:t>
            </a:r>
          </a:p>
        </p:txBody>
      </p:sp>
    </p:spTree>
    <p:extLst>
      <p:ext uri="{BB962C8B-B14F-4D97-AF65-F5344CB8AC3E}">
        <p14:creationId xmlns:p14="http://schemas.microsoft.com/office/powerpoint/2010/main" val="150027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768C-6610-4749-A407-617723C9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The 6</a:t>
            </a:r>
            <a:r>
              <a:rPr lang="en-US" kern="1200" baseline="30000">
                <a:latin typeface="+mj-lt"/>
                <a:ea typeface="+mj-ea"/>
                <a:cs typeface="+mj-cs"/>
              </a:rPr>
              <a:t>th</a:t>
            </a:r>
            <a:r>
              <a:rPr lang="en-US" kern="1200">
                <a:latin typeface="+mj-lt"/>
                <a:ea typeface="+mj-ea"/>
                <a:cs typeface="+mj-cs"/>
              </a:rPr>
              <a:t> </a:t>
            </a:r>
            <a:r>
              <a:rPr lang="en-US" kern="1200" dirty="0">
                <a:latin typeface="+mj-lt"/>
                <a:ea typeface="+mj-ea"/>
                <a:cs typeface="+mj-cs"/>
              </a:rPr>
              <a:t>grade POD</a:t>
            </a:r>
          </a:p>
        </p:txBody>
      </p:sp>
      <p:pic>
        <p:nvPicPr>
          <p:cNvPr id="4" name="Picture 4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0DF871D6-131C-4326-9A27-F285ECBED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81798" y="381796"/>
            <a:ext cx="6858000" cy="60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6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F75FA-8CD8-4F3F-BFE6-68E6DEBE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6</a:t>
            </a:r>
            <a:r>
              <a:rPr lang="en-US" sz="6000" baseline="30000" dirty="0"/>
              <a:t>th</a:t>
            </a:r>
            <a:r>
              <a:rPr lang="en-US" sz="6000" dirty="0"/>
              <a:t> grade hallway </a:t>
            </a:r>
          </a:p>
        </p:txBody>
      </p:sp>
      <p:pic>
        <p:nvPicPr>
          <p:cNvPr id="4" name="Picture 4" descr="A picture containing indoor, floor, ceiling, wall&#10;&#10;Description automatically generated">
            <a:extLst>
              <a:ext uri="{FF2B5EF4-FFF2-40B4-BE49-F238E27FC236}">
                <a16:creationId xmlns:a16="http://schemas.microsoft.com/office/drawing/2014/main" id="{D5993DD3-6287-471F-931D-874AB8DBA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348069" y="-348070"/>
            <a:ext cx="6858000" cy="7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7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92096A1-6AC3-46FB-979A-18F4AE8B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8CD29-58B3-4F21-B30F-28798953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4E4178E-1E41-4E39-8171-5EEC297F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ED4CF93-A4AC-4FA3-BE1C-E27B351D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50C84B-F28C-46CF-A2DB-070F52404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21F718-8F86-42C4-86D6-42E6DB597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B46B6-478C-4FF0-B194-736F0AC8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47800"/>
            <a:ext cx="334245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/>
              <a:t>Meet our Principal </a:t>
            </a:r>
            <a:br>
              <a:rPr lang="en-US" sz="4700"/>
            </a:br>
            <a:r>
              <a:rPr lang="en-US" sz="4700"/>
              <a:t>Dr. Loralee Hill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1CFB8-6980-4486-9497-915E1B4CBA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7848" y="609601"/>
            <a:ext cx="3419804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ED943-E6FD-4F35-84EA-FBC597EB96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714" y="609601"/>
            <a:ext cx="3414424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661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55B6-8C8F-49ED-BEE4-CAF73663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 dirty="0"/>
              <a:t>We are a PBIS school </a:t>
            </a: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C4EFC48-16DC-450E-838A-DA072CC660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81798" y="381796"/>
            <a:ext cx="6858000" cy="609440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02D3C9-3848-4AC5-A8E4-0DD57C9A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r>
              <a:rPr lang="en-US" dirty="0"/>
              <a:t>Be Here</a:t>
            </a:r>
          </a:p>
          <a:p>
            <a:r>
              <a:rPr lang="en-US" dirty="0"/>
              <a:t>Be Ready </a:t>
            </a:r>
          </a:p>
          <a:p>
            <a:r>
              <a:rPr lang="en-US" dirty="0"/>
              <a:t>Be Respectful </a:t>
            </a:r>
          </a:p>
          <a:p>
            <a:endParaRPr lang="en-US" dirty="0"/>
          </a:p>
          <a:p>
            <a:r>
              <a:rPr lang="en-US" dirty="0"/>
              <a:t>And you will be great at Griffin </a:t>
            </a:r>
          </a:p>
        </p:txBody>
      </p:sp>
    </p:spTree>
    <p:extLst>
      <p:ext uri="{BB962C8B-B14F-4D97-AF65-F5344CB8AC3E}">
        <p14:creationId xmlns:p14="http://schemas.microsoft.com/office/powerpoint/2010/main" val="93523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329BD-5B06-4DD1-98AE-25C05286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The nurse and student support is by the 8</a:t>
            </a:r>
            <a:r>
              <a:rPr lang="en-US" sz="4000" baseline="30000" dirty="0"/>
              <a:t>th</a:t>
            </a:r>
            <a:r>
              <a:rPr lang="en-US" sz="4000" dirty="0"/>
              <a:t> grade hallway </a:t>
            </a:r>
          </a:p>
        </p:txBody>
      </p:sp>
      <p:pic>
        <p:nvPicPr>
          <p:cNvPr id="4" name="Picture 4" descr="A picture containing text, subway&#10;&#10;Description automatically generated">
            <a:extLst>
              <a:ext uri="{FF2B5EF4-FFF2-40B4-BE49-F238E27FC236}">
                <a16:creationId xmlns:a16="http://schemas.microsoft.com/office/drawing/2014/main" id="{DEB06BB1-1ABB-46CF-872D-3D970EB28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348069" y="-348070"/>
            <a:ext cx="6858000" cy="7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3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B56FE1-6944-43D7-8440-1190DAED6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89412C-5C0E-4547-8705-988BE3ED2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DBE258A-7E75-4D51-B4CB-C95FB702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EFF789-5B8D-402B-A041-F15E9276D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D1ECE8-0DC1-4BED-8616-8EC623A91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30FC49-2A84-4315-BFDF-2CEF7B0BD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188D5E-E764-4310-BBC7-6E7735881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7788E0-D98B-44BC-8C39-D72B3B13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30CDD53E-430F-4A93-86A0-86325E84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Freeform 5">
            <a:extLst>
              <a:ext uri="{FF2B5EF4-FFF2-40B4-BE49-F238E27FC236}">
                <a16:creationId xmlns:a16="http://schemas.microsoft.com/office/drawing/2014/main" id="{4810D70F-1407-492C-9E0A-299B78E6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9F7A5-CDDF-4C4B-9693-C1B335CA35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937668" y="588598"/>
            <a:ext cx="2670920" cy="2944368"/>
          </a:xfrm>
          <a:prstGeom prst="rect">
            <a:avLst/>
          </a:prstGeom>
          <a:effectLst/>
        </p:spPr>
      </p:pic>
      <p:pic>
        <p:nvPicPr>
          <p:cNvPr id="6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50E71FE-A7CA-496F-884E-8A07A8ED6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4302260" y="588598"/>
            <a:ext cx="2673001" cy="2944368"/>
          </a:xfrm>
          <a:prstGeom prst="rect">
            <a:avLst/>
          </a:prstGeom>
          <a:effectLst/>
        </p:spPr>
      </p:pic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0DB9353-5482-49C4-94E2-90A6251CFA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21676" y="809091"/>
            <a:ext cx="2681121" cy="259671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2F1B2A-0E81-4CB1-B69D-B606BDAF3BCB}"/>
              </a:ext>
            </a:extLst>
          </p:cNvPr>
          <p:cNvSpPr/>
          <p:nvPr/>
        </p:nvSpPr>
        <p:spPr>
          <a:xfrm>
            <a:off x="390620" y="2642443"/>
            <a:ext cx="107848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Connections include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Band, Orchestra, Chorus, Art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PE, Health, Family Consumer Science, Business and Technology  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08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1839" y="1454964"/>
            <a:ext cx="3342460" cy="3308840"/>
          </a:xfrm>
        </p:spPr>
        <p:txBody>
          <a:bodyPr>
            <a:normAutofit/>
          </a:bodyPr>
          <a:lstStyle/>
          <a:p>
            <a:r>
              <a:rPr lang="en-US" sz="4400" dirty="0"/>
              <a:t>Family and consumer science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6E6BED-667C-4206-827F-65DB5CC1B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348069" y="-348070"/>
            <a:ext cx="6858000" cy="7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132ED-FC00-46E2-A091-D772B3B6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771086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café</a:t>
            </a:r>
            <a:br>
              <a:rPr lang="en-US" sz="4800" dirty="0"/>
            </a:br>
            <a:r>
              <a:rPr lang="en-US" sz="4800" dirty="0"/>
              <a:t>Nacho Wednesday  </a:t>
            </a:r>
          </a:p>
        </p:txBody>
      </p:sp>
      <p:pic>
        <p:nvPicPr>
          <p:cNvPr id="4" name="Picture 4" descr="A picture containing ceiling&#10;&#10;Description automatically generated">
            <a:extLst>
              <a:ext uri="{FF2B5EF4-FFF2-40B4-BE49-F238E27FC236}">
                <a16:creationId xmlns:a16="http://schemas.microsoft.com/office/drawing/2014/main" id="{F7846B51-8840-46F7-8A3E-CAD4F0B18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348069" y="-348070"/>
            <a:ext cx="6858000" cy="7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1FFB-8298-4B6A-BCA2-7F754D3F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We have the best media area 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2FD0D36-47BC-464D-8F4A-2E92EC1AC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 rot="5400000">
            <a:off x="348069" y="-348070"/>
            <a:ext cx="6858000" cy="7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7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8AA2-82EA-445D-9C37-DF039091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7"/>
            <a:ext cx="9250364" cy="2661957"/>
          </a:xfrm>
        </p:spPr>
        <p:txBody>
          <a:bodyPr/>
          <a:lstStyle/>
          <a:p>
            <a:r>
              <a:rPr lang="en-US" dirty="0"/>
              <a:t>Griffin has many opportunities for you to thrive as a scholar!!</a:t>
            </a:r>
            <a:br>
              <a:rPr lang="en-US" dirty="0"/>
            </a:br>
            <a:r>
              <a:rPr lang="en-US" dirty="0"/>
              <a:t>CLUBS </a:t>
            </a:r>
            <a:br>
              <a:rPr lang="en-US" dirty="0"/>
            </a:br>
            <a:r>
              <a:rPr lang="en-US" sz="3200" dirty="0"/>
              <a:t>Band </a:t>
            </a:r>
            <a:br>
              <a:rPr lang="en-US" sz="3200" dirty="0"/>
            </a:br>
            <a:r>
              <a:rPr lang="en-US" sz="3200" dirty="0"/>
              <a:t>Women of Excellence </a:t>
            </a:r>
            <a:br>
              <a:rPr lang="en-US" sz="3200" dirty="0"/>
            </a:br>
            <a:r>
              <a:rPr lang="en-US" sz="3200" dirty="0"/>
              <a:t>Soccer</a:t>
            </a:r>
            <a:br>
              <a:rPr lang="en-US" sz="3200" dirty="0"/>
            </a:br>
            <a:r>
              <a:rPr lang="en-US" sz="3200" dirty="0"/>
              <a:t>Art </a:t>
            </a:r>
            <a:br>
              <a:rPr lang="en-US" sz="3200" dirty="0"/>
            </a:br>
            <a:r>
              <a:rPr lang="en-US" sz="3200" dirty="0"/>
              <a:t>Drama</a:t>
            </a:r>
            <a:br>
              <a:rPr lang="en-US" sz="3200" dirty="0"/>
            </a:br>
            <a:r>
              <a:rPr lang="en-US" sz="3200" dirty="0"/>
              <a:t>Beta club </a:t>
            </a:r>
            <a:br>
              <a:rPr lang="en-US" sz="3200" dirty="0"/>
            </a:br>
            <a:r>
              <a:rPr lang="en-US" sz="3200" dirty="0"/>
              <a:t>No Place for Hate </a:t>
            </a:r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51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129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Welcome to Griffin MS</vt:lpstr>
      <vt:lpstr>Meet our Principal  Dr. Loralee Hill </vt:lpstr>
      <vt:lpstr>We are a PBIS school </vt:lpstr>
      <vt:lpstr>The nurse and student support is by the 8th grade hallway </vt:lpstr>
      <vt:lpstr>PowerPoint Presentation</vt:lpstr>
      <vt:lpstr>Family and consumer science </vt:lpstr>
      <vt:lpstr>The café Nacho Wednesday  </vt:lpstr>
      <vt:lpstr>We have the best media area </vt:lpstr>
      <vt:lpstr>Griffin has many opportunities for you to thrive as a scholar!! CLUBS  Band  Women of Excellence  Soccer Art  Drama Beta club  No Place for Hate         </vt:lpstr>
      <vt:lpstr>The 6th grade POD</vt:lpstr>
      <vt:lpstr>6th grade hallway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Griffin MS</dc:title>
  <dc:creator>Cathie Seibert</dc:creator>
  <cp:lastModifiedBy>Jessica Kelley</cp:lastModifiedBy>
  <cp:revision>9</cp:revision>
  <dcterms:created xsi:type="dcterms:W3CDTF">2021-03-02T16:26:30Z</dcterms:created>
  <dcterms:modified xsi:type="dcterms:W3CDTF">2021-03-23T16:47:45Z</dcterms:modified>
</cp:coreProperties>
</file>